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230" r:id="rId112"/>
    <p:sldId id="1184" r:id="rId113"/>
    <p:sldId id="1179" r:id="rId114"/>
    <p:sldId id="1181" r:id="rId115"/>
    <p:sldId id="1182" r:id="rId116"/>
    <p:sldId id="1226" r:id="rId117"/>
    <p:sldId id="1228" r:id="rId118"/>
    <p:sldId id="1227" r:id="rId119"/>
    <p:sldId id="1229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EDFC0-C8D0-64B4-0B52-500A8CE2C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83" y="5093690"/>
            <a:ext cx="1302130" cy="1302130"/>
          </a:xfrm>
          <a:prstGeom prst="rect">
            <a:avLst/>
          </a:prstGeom>
        </p:spPr>
      </p:pic>
      <p:pic>
        <p:nvPicPr>
          <p:cNvPr id="8" name="Picture 2" descr="Yes, Google has a new logo – but why?">
            <a:extLst>
              <a:ext uri="{FF2B5EF4-FFF2-40B4-BE49-F238E27FC236}">
                <a16:creationId xmlns:a16="http://schemas.microsoft.com/office/drawing/2014/main" id="{5FB73DA4-CFF3-826B-2CD0-E8946C9F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23" y="5173336"/>
            <a:ext cx="1142837" cy="11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C9E27-7142-37BD-BD69-4D0F7B76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16" y="5268284"/>
            <a:ext cx="1674472" cy="10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ank you">
            <a:extLst>
              <a:ext uri="{FF2B5EF4-FFF2-40B4-BE49-F238E27FC236}">
                <a16:creationId xmlns:a16="http://schemas.microsoft.com/office/drawing/2014/main" id="{27B71EA9-3B5D-D096-126A-79980A840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444753" y="103239"/>
            <a:ext cx="3581689" cy="20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0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0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000" dirty="0"/>
                  <a:t>: Even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-clustering cost </a:t>
                </a:r>
                <a:r>
                  <a:rPr lang="en-US" sz="30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000" dirty="0"/>
                  <a:t> or </a:t>
                </a:r>
                <a:r>
                  <a:rPr lang="en-US" sz="3000" i="1" dirty="0">
                    <a:solidFill>
                      <a:schemeClr val="accent1"/>
                    </a:solidFill>
                  </a:rPr>
                  <a:t>correctness at all times</a:t>
                </a:r>
                <a:r>
                  <a:rPr lang="en-US" sz="3000" i="1" dirty="0"/>
                  <a:t> </a:t>
                </a:r>
                <a:r>
                  <a:rPr lang="en-US" sz="3000" dirty="0"/>
                  <a:t>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  <a:blipFill>
                <a:blip r:embed="rId4"/>
                <a:stretch>
                  <a:fillRect l="-1182" t="-280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onan.jpg">
            <a:extLst>
              <a:ext uri="{FF2B5EF4-FFF2-40B4-BE49-F238E27FC236}">
                <a16:creationId xmlns:a16="http://schemas.microsoft.com/office/drawing/2014/main" id="{5C1186FF-8483-0F29-78F1-6A79C5422D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9515" y="159520"/>
            <a:ext cx="1872970" cy="1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2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20118" y="4503500"/>
            <a:ext cx="519951" cy="3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blipFill>
                <a:blip r:embed="rId5"/>
                <a:stretch>
                  <a:fillRect b="-774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8B9F-8039-CC56-D0AA-D9C30E69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the sensitivity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4738</Words>
  <Application>Microsoft Office PowerPoint</Application>
  <PresentationFormat>Widescreen</PresentationFormat>
  <Paragraphs>661</Paragraphs>
  <Slides>119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111</cp:revision>
  <dcterms:created xsi:type="dcterms:W3CDTF">2023-09-30T16:15:20Z</dcterms:created>
  <dcterms:modified xsi:type="dcterms:W3CDTF">2023-12-13T14:21:31Z</dcterms:modified>
</cp:coreProperties>
</file>